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7" r:id="rId6"/>
    <p:sldId id="258" r:id="rId7"/>
    <p:sldId id="272" r:id="rId8"/>
    <p:sldId id="271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>
        <p:scale>
          <a:sx n="116" d="100"/>
          <a:sy n="116" d="100"/>
        </p:scale>
        <p:origin x="-13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758E5E-46FD-4A7F-B129-EDCCD9448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79A8BE2-B8F4-4154-B75D-CAB72DD6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FB7B938-9100-4375-A858-4B14B032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2184E02-D747-4C05-815D-A5B0823B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11E1CE6-D6C1-4873-82B6-BD60AE6B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1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22D9A86-FF02-40B6-9196-CB5125B3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93016D3-64EB-46B4-A4F3-CCB7338B2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051048A-2AA6-4F4C-827E-4CD67BCD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0A03131-375B-4492-A176-41F16598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B5D9D58-AE5F-4A65-BDF0-41D1E398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19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DE186E6-1B45-4563-9290-AA96FD1B5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F633F4C-04DE-482C-B8E0-3413F4502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BA81990-C006-42F8-9055-59E7369B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AD672FB-62A1-4BF9-8472-49707E9A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E848604-16C2-4206-AD58-2A3D2290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34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C8709C-12B6-44DD-A5FF-44677267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BD6C100-4AA2-44B8-81F9-3E37BD94A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21E53B3-7691-4557-B1F7-6190B43E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514E2ED-D2F9-4390-B9DF-80178ACA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3A596D7-D0FB-4A00-A55A-21F673F6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95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E9EF6A-E19C-4C58-ACF8-BA115B7A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19D8F04-7B01-46A1-89EE-2E55EBD23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DDA2345-DF50-4FE7-AADB-6A9168D8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8B03A12-469B-4D1F-AA2D-CF25EA76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748B885-E768-4997-B98B-84FA3DB8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36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9D0C8C-600A-485C-BB76-20092752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DE28FF2-998D-401E-BE1E-E61FE3829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95EBECC-2CC5-4450-A285-EF0274E47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E3A20B6-19A9-46FA-942C-019C2D16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2B362CA-314A-4557-8A67-CEC84510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6C6E100-480D-4E6A-BE6B-7F5EDBBE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11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56623F-B121-44B3-8EE9-041B10A0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09DB8B5-61A8-4077-B7CD-E35A7FE7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55C2BB3-2EFD-4530-B469-AF69E697D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5F55082-14D4-4025-BE99-063EF7199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BDD4BDC-9332-426D-B655-B89B5F342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7BA59EC-281D-4979-9CD3-F81CF0D4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D779EEE-ADEA-438E-A712-10170A67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36E79D6-557D-45AB-A238-6E6EBF8F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19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8A3954-5E4D-475A-BD23-866F6235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2846FF2E-AF5B-4FEB-B589-CD374ED2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EFC1498-5C9E-4A66-93F3-74F41D1C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ACBA5E8-7E5C-4117-859D-36E520DA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23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4951F1F-85A5-4D09-856B-40E01F55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E4998676-C81F-4F17-A13F-083DEFB3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E69AF77-2721-40FB-B440-4386E224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2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55F89C-8BB5-476B-BB10-732BA493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3F2C72D-C3E4-4C94-A979-A4A99C2DD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29B08E2-AFDD-4434-B32A-22C6F9467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C03BD6F-6F8F-4E99-BC57-B3A904CF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6EE5EE4-BFDF-4E83-83D8-3C49B950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5D612E8-390F-4EB8-86D3-26FB7FDB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2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83F414-CA37-49E3-9296-0A908E4B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A50F556-A055-4426-BC86-F1F67E54B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10001-F8AA-4DE2-B96F-C31E0E2A5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9056853-B8A2-430F-9E5E-5B08FC7A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FA15057-CAF5-403B-A119-ED2CC65F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FA9EED2-EEE7-4D9C-B5F6-3FDEF9DE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87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B6BC349-7B33-4DC8-91C8-3710DC31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040526F-5CA7-4AAF-99B4-3F5EE5233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95F177C-5499-48E9-B780-C97E9FB3D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CE1CD-63B9-45CC-BCD8-3E47BB68074E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AE64103-5A94-435A-8874-7143EED22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B8A61DD-6924-4EA0-817D-CE623FADC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0D5B-4702-4AF2-9A11-25512DA39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51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C9D9C5-4AE5-453F-8868-2853DE1F1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7598"/>
            <a:ext cx="9144000" cy="238760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Création d’un compte WordPress</a:t>
            </a:r>
          </a:p>
        </p:txBody>
      </p:sp>
    </p:spTree>
    <p:extLst>
      <p:ext uri="{BB962C8B-B14F-4D97-AF65-F5344CB8AC3E}">
        <p14:creationId xmlns:p14="http://schemas.microsoft.com/office/powerpoint/2010/main" val="4036157004"/>
      </p:ext>
    </p:extLst>
  </p:cSld>
  <p:clrMapOvr>
    <a:masterClrMapping/>
  </p:clrMapOvr>
  <p:transition spd="slow" advTm="6754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D7AAFD8-7C7A-43F0-B2E9-6B4BD91C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4" y="957405"/>
            <a:ext cx="11095182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Pour accéder à la mise à jour de votre page, la première étape consiste à créer un compte WordPress pour votre association.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Cette procédure a été mise en place pour renforcer la sécurité du site de la </a:t>
            </a:r>
            <a:r>
              <a:rPr lang="fr-FR" b="1" dirty="0" smtClean="0">
                <a:solidFill>
                  <a:schemeClr val="bg1"/>
                </a:solidFill>
              </a:rPr>
              <a:t>FFSAM et la sécurité des informations que vous y déposez.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9">
        <p:push dir="u"/>
      </p:transition>
    </mc:Choice>
    <mc:Fallback xmlns="">
      <p:transition spd="slow" advTm="7369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D7AAFD8-7C7A-43F0-B2E9-6B4BD91C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59" y="920830"/>
            <a:ext cx="1109518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C00000"/>
                </a:solidFill>
              </a:rPr>
              <a:t>IMPORTANT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Il est impératif d’utiliser l’adresse mail de votre association.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En effet, si vous égarez votre mot de passe, un nouveau sera envoyé à l’adresse que vous avez renseignée.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S’il s’agit d’une adresse personnelle et que la personne ne fait plus partie de l’association, cela compliquera les choses.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9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28">
        <p:push dir="u"/>
      </p:transition>
    </mc:Choice>
    <mc:Fallback xmlns="">
      <p:transition spd="slow" advTm="22528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D7AAFD8-7C7A-43F0-B2E9-6B4BD91C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9" y="1008610"/>
            <a:ext cx="110951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bg1"/>
                </a:solidFill>
              </a:rPr>
              <a:t>Suivez pas à pas la procédure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4">
        <p:push dir="u"/>
      </p:transition>
    </mc:Choice>
    <mc:Fallback xmlns="">
      <p:transition spd="slow" advTm="5144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23B946-7F53-431C-B60A-A337FA67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35E6737-04E4-4052-A7C2-65D90A455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BEDEDAB-008D-4C96-A446-A0D18F64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9" y="0"/>
            <a:ext cx="11542041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2FC9A0F-C538-4604-83CF-8D5C660B94BC}"/>
              </a:ext>
            </a:extLst>
          </p:cNvPr>
          <p:cNvSpPr txBox="1"/>
          <p:nvPr/>
        </p:nvSpPr>
        <p:spPr>
          <a:xfrm>
            <a:off x="4740249" y="1960475"/>
            <a:ext cx="4240648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Allez en bas de la page d’accueil</a:t>
            </a:r>
          </a:p>
          <a:p>
            <a:pPr algn="ctr"/>
            <a:endParaRPr lang="fr-FR" sz="2400" b="1" dirty="0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xmlns="" id="{01982C80-1726-403A-BC49-D3F6C75F0FD5}"/>
              </a:ext>
            </a:extLst>
          </p:cNvPr>
          <p:cNvSpPr/>
          <p:nvPr/>
        </p:nvSpPr>
        <p:spPr>
          <a:xfrm>
            <a:off x="6305701" y="3160805"/>
            <a:ext cx="1075335" cy="333207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2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7"/>
    </mc:Choice>
    <mc:Fallback xmlns="">
      <p:transition spd="slow" advTm="6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AF074873-828F-4A0B-A1E5-C8E6BFF33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1" y="212142"/>
            <a:ext cx="11623853" cy="6590994"/>
          </a:xfr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5D9FC4B-41F7-496F-868D-A5EFA306F755}"/>
              </a:ext>
            </a:extLst>
          </p:cNvPr>
          <p:cNvSpPr txBox="1"/>
          <p:nvPr/>
        </p:nvSpPr>
        <p:spPr>
          <a:xfrm>
            <a:off x="8777135" y="3333905"/>
            <a:ext cx="1829906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Cliquer sur</a:t>
            </a:r>
          </a:p>
          <a:p>
            <a:pPr algn="ctr"/>
            <a:r>
              <a:rPr lang="fr-FR" sz="2400" b="1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BCA06D5-F0FD-40D5-9565-C9CFD98BE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674" y="4534235"/>
            <a:ext cx="974245" cy="20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05789"/>
      </p:ext>
    </p:extLst>
  </p:cSld>
  <p:clrMapOvr>
    <a:masterClrMapping/>
  </p:clrMapOvr>
  <p:transition spd="slow" advTm="511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926F3E3-E2CB-4621-8083-8C611C20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6" y="0"/>
            <a:ext cx="11539728" cy="6858000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xmlns="" id="{77BB163A-BB89-4B9D-BB98-6FA0A02222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86913" y="2033625"/>
            <a:ext cx="10515600" cy="2599686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400" dirty="0"/>
          </a:p>
          <a:p>
            <a:pPr marL="0" indent="0" algn="ctr">
              <a:buNone/>
            </a:pPr>
            <a:r>
              <a:rPr lang="fr-FR" sz="3200" dirty="0">
                <a:solidFill>
                  <a:schemeClr val="bg1"/>
                </a:solidFill>
              </a:rPr>
              <a:t>Vous arrivez sur le formulaire</a:t>
            </a: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3200" i="1" dirty="0">
                <a:solidFill>
                  <a:schemeClr val="bg1"/>
                </a:solidFill>
              </a:rPr>
              <a:t>Demande de Création de compte</a:t>
            </a:r>
          </a:p>
          <a:p>
            <a:pPr algn="ctr"/>
            <a:endParaRPr lang="fr-FR" sz="2400" dirty="0"/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xmlns="" id="{02F5C926-1161-4F86-B526-1A0CAC0AC8E1}"/>
              </a:ext>
            </a:extLst>
          </p:cNvPr>
          <p:cNvSpPr/>
          <p:nvPr/>
        </p:nvSpPr>
        <p:spPr>
          <a:xfrm>
            <a:off x="4125773" y="321870"/>
            <a:ext cx="2955341" cy="1521561"/>
          </a:xfrm>
          <a:prstGeom prst="wedgeRoundRectCallout">
            <a:avLst>
              <a:gd name="adj1" fmla="val -36909"/>
              <a:gd name="adj2" fmla="val 73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Sélectionnez le nom de l’association ou saisissez le nom de la ville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xmlns="" id="{3C8CB388-9CDE-48D1-8AD2-55FA1CEAF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39" y="36576"/>
            <a:ext cx="11440973" cy="6806794"/>
          </a:xfrm>
          <a:prstGeom prst="rect">
            <a:avLst/>
          </a:prstGeom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xmlns="" id="{4CC4A044-7F0A-4207-B364-E2F9FA6A5437}"/>
              </a:ext>
            </a:extLst>
          </p:cNvPr>
          <p:cNvSpPr/>
          <p:nvPr/>
        </p:nvSpPr>
        <p:spPr>
          <a:xfrm>
            <a:off x="4888988" y="2033625"/>
            <a:ext cx="2955341" cy="1521561"/>
          </a:xfrm>
          <a:prstGeom prst="wedgeRoundRectCallout">
            <a:avLst>
              <a:gd name="adj1" fmla="val -36909"/>
              <a:gd name="adj2" fmla="val 73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Indiquez le prénom et le nom de l’utilisateur </a:t>
            </a:r>
          </a:p>
        </p:txBody>
      </p:sp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xmlns="" id="{8C18B29A-DEDA-4B9C-B17B-184C48B48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35" y="29167"/>
            <a:ext cx="11440800" cy="6814203"/>
          </a:xfrm>
          <a:prstGeom prst="rect">
            <a:avLst/>
          </a:prstGeom>
        </p:spPr>
      </p:pic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xmlns="" id="{AA138D80-0DA4-42D8-8C8A-C00C0103823F}"/>
              </a:ext>
            </a:extLst>
          </p:cNvPr>
          <p:cNvSpPr/>
          <p:nvPr/>
        </p:nvSpPr>
        <p:spPr>
          <a:xfrm>
            <a:off x="4260200" y="3140917"/>
            <a:ext cx="2955341" cy="1521561"/>
          </a:xfrm>
          <a:prstGeom prst="wedgeRoundRectCallout">
            <a:avLst>
              <a:gd name="adj1" fmla="val -36909"/>
              <a:gd name="adj2" fmla="val 73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Indiquez l’adresse mail de l’association</a:t>
            </a:r>
          </a:p>
        </p:txBody>
      </p:sp>
      <p:sp>
        <p:nvSpPr>
          <p:cNvPr id="11" name="Explosion : 8 points 10">
            <a:extLst>
              <a:ext uri="{FF2B5EF4-FFF2-40B4-BE49-F238E27FC236}">
                <a16:creationId xmlns:a16="http://schemas.microsoft.com/office/drawing/2014/main" xmlns="" id="{FF2E8434-7DC6-4CAB-9C51-0A211DAA66D8}"/>
              </a:ext>
            </a:extLst>
          </p:cNvPr>
          <p:cNvSpPr/>
          <p:nvPr/>
        </p:nvSpPr>
        <p:spPr>
          <a:xfrm>
            <a:off x="7834579" y="2033625"/>
            <a:ext cx="3021178" cy="3129677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N’indiquez pas d’adresse personnelle</a:t>
            </a:r>
          </a:p>
        </p:txBody>
      </p:sp>
      <p:pic>
        <p:nvPicPr>
          <p:cNvPr id="12" name="Espace réservé du contenu 3">
            <a:extLst>
              <a:ext uri="{FF2B5EF4-FFF2-40B4-BE49-F238E27FC236}">
                <a16:creationId xmlns:a16="http://schemas.microsoft.com/office/drawing/2014/main" xmlns="" id="{ADA8A366-26B6-4B8B-9EE7-FDD352CC4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43" y="32961"/>
            <a:ext cx="11440800" cy="6790635"/>
          </a:xfrm>
          <a:prstGeom prst="rect">
            <a:avLst/>
          </a:prstGeom>
        </p:spPr>
      </p:pic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xmlns="" id="{D3C7A779-B88F-4F68-83D7-5896094BA0D1}"/>
              </a:ext>
            </a:extLst>
          </p:cNvPr>
          <p:cNvSpPr/>
          <p:nvPr/>
        </p:nvSpPr>
        <p:spPr>
          <a:xfrm>
            <a:off x="4521953" y="3840480"/>
            <a:ext cx="2955341" cy="1521561"/>
          </a:xfrm>
          <a:prstGeom prst="wedgeRoundRectCallout">
            <a:avLst>
              <a:gd name="adj1" fmla="val -36909"/>
              <a:gd name="adj2" fmla="val 73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Cochez la case</a:t>
            </a:r>
          </a:p>
          <a:p>
            <a:pPr algn="ctr"/>
            <a:r>
              <a:rPr lang="fr-FR" sz="2000" b="1" dirty="0"/>
              <a:t>et répondez aux questions posées</a:t>
            </a:r>
          </a:p>
        </p:txBody>
      </p:sp>
      <p:pic>
        <p:nvPicPr>
          <p:cNvPr id="14" name="Espace réservé du contenu 3">
            <a:extLst>
              <a:ext uri="{FF2B5EF4-FFF2-40B4-BE49-F238E27FC236}">
                <a16:creationId xmlns:a16="http://schemas.microsoft.com/office/drawing/2014/main" xmlns="" id="{42F1E7E5-99D7-4F9F-82C9-E7D2929AB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95" y="19596"/>
            <a:ext cx="11440800" cy="6823774"/>
          </a:xfrm>
          <a:prstGeom prst="rect">
            <a:avLst/>
          </a:prstGeom>
        </p:spPr>
      </p:pic>
      <p:sp>
        <p:nvSpPr>
          <p:cNvPr id="15" name="Bulle narrative : rectangle à coins arrondis 14">
            <a:extLst>
              <a:ext uri="{FF2B5EF4-FFF2-40B4-BE49-F238E27FC236}">
                <a16:creationId xmlns:a16="http://schemas.microsoft.com/office/drawing/2014/main" xmlns="" id="{F47931DC-E572-4A6B-948B-A6FD83DDD032}"/>
              </a:ext>
            </a:extLst>
          </p:cNvPr>
          <p:cNvSpPr/>
          <p:nvPr/>
        </p:nvSpPr>
        <p:spPr>
          <a:xfrm>
            <a:off x="5027006" y="4826024"/>
            <a:ext cx="2955341" cy="1521561"/>
          </a:xfrm>
          <a:prstGeom prst="wedgeRoundRectCallout">
            <a:avLst>
              <a:gd name="adj1" fmla="val -36909"/>
              <a:gd name="adj2" fmla="val 735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Cliquez sur cette touche</a:t>
            </a:r>
          </a:p>
        </p:txBody>
      </p:sp>
    </p:spTree>
    <p:extLst>
      <p:ext uri="{BB962C8B-B14F-4D97-AF65-F5344CB8AC3E}">
        <p14:creationId xmlns:p14="http://schemas.microsoft.com/office/powerpoint/2010/main" val="1428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0846ED2E-09E0-4877-B339-243854BD4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18" y="54000"/>
            <a:ext cx="11440163" cy="6804000"/>
          </a:xfrm>
          <a:prstGeom prst="rect">
            <a:avLst/>
          </a:prstGeom>
        </p:spPr>
      </p:pic>
      <p:sp>
        <p:nvSpPr>
          <p:cNvPr id="3" name="Bulle narrative : rectangle à coins arrondis 14">
            <a:extLst>
              <a:ext uri="{FF2B5EF4-FFF2-40B4-BE49-F238E27FC236}">
                <a16:creationId xmlns:a16="http://schemas.microsoft.com/office/drawing/2014/main" xmlns="" id="{F47931DC-E572-4A6B-948B-A6FD83DDD032}"/>
              </a:ext>
            </a:extLst>
          </p:cNvPr>
          <p:cNvSpPr/>
          <p:nvPr/>
        </p:nvSpPr>
        <p:spPr>
          <a:xfrm>
            <a:off x="6724001" y="855386"/>
            <a:ext cx="4116994" cy="1521561"/>
          </a:xfrm>
          <a:prstGeom prst="wedgeRoundRectCallout">
            <a:avLst>
              <a:gd name="adj1" fmla="val -91667"/>
              <a:gd name="adj2" fmla="val 773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Suite à cette demande, le secrétariat de la FFSAM reçoit un message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 pour activer votre compte.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Bulle narrative : rectangle à coins arrondis 14">
            <a:extLst>
              <a:ext uri="{FF2B5EF4-FFF2-40B4-BE49-F238E27FC236}">
                <a16:creationId xmlns:a16="http://schemas.microsoft.com/office/drawing/2014/main" xmlns="" id="{F47931DC-E572-4A6B-948B-A6FD83DDD032}"/>
              </a:ext>
            </a:extLst>
          </p:cNvPr>
          <p:cNvSpPr/>
          <p:nvPr/>
        </p:nvSpPr>
        <p:spPr>
          <a:xfrm>
            <a:off x="7370671" y="1189019"/>
            <a:ext cx="4116994" cy="1521561"/>
          </a:xfrm>
          <a:prstGeom prst="wedgeRoundRectCallout">
            <a:avLst>
              <a:gd name="adj1" fmla="val -76660"/>
              <a:gd name="adj2" fmla="val 75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Une fois le compte activé, vous recevez un message dans la boite mail </a:t>
            </a:r>
            <a:r>
              <a:rPr lang="fr-FR" sz="2000" dirty="0" smtClean="0">
                <a:solidFill>
                  <a:schemeClr val="bg1"/>
                </a:solidFill>
              </a:rPr>
              <a:t>renseignée  </a:t>
            </a:r>
            <a:r>
              <a:rPr lang="fr-FR" sz="2000" dirty="0">
                <a:solidFill>
                  <a:schemeClr val="bg1"/>
                </a:solidFill>
              </a:rPr>
              <a:t>lors de l’inscription (boite mail de l’association).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614611" y="2973857"/>
            <a:ext cx="10083114" cy="243840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Très </a:t>
            </a:r>
            <a:r>
              <a:rPr lang="fr-FR" b="1" dirty="0" smtClean="0">
                <a:solidFill>
                  <a:srgbClr val="C00000"/>
                </a:solidFill>
              </a:rPr>
              <a:t>important</a:t>
            </a:r>
          </a:p>
          <a:p>
            <a:pPr algn="ctr"/>
            <a:endParaRPr lang="fr-FR" dirty="0">
              <a:solidFill>
                <a:srgbClr val="C00000"/>
              </a:solidFill>
            </a:endParaRPr>
          </a:p>
          <a:p>
            <a:pPr algn="ctr"/>
            <a:endParaRPr lang="fr-FR" sz="1000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Ce message contient le mot de passe initial.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Comme ce mot de passe est complexe, vous pourrez le modifier lors de votre première connexion.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A85BC9D-1408-451B-8531-F254FE685F9D}"/>
              </a:ext>
            </a:extLst>
          </p:cNvPr>
          <p:cNvSpPr txBox="1"/>
          <p:nvPr/>
        </p:nvSpPr>
        <p:spPr>
          <a:xfrm>
            <a:off x="5143245" y="2874479"/>
            <a:ext cx="2848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Et ensuite ?</a:t>
            </a:r>
          </a:p>
        </p:txBody>
      </p:sp>
    </p:spTree>
    <p:extLst>
      <p:ext uri="{BB962C8B-B14F-4D97-AF65-F5344CB8AC3E}">
        <p14:creationId xmlns:p14="http://schemas.microsoft.com/office/powerpoint/2010/main" val="20314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4BA8EA-4AED-45BD-9B47-486F3A07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64"/>
            <a:ext cx="10515600" cy="6650181"/>
          </a:xfrm>
        </p:spPr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Grâce à ce mot de passe vous pourrez vous connecter à votre page et mettre à jour votre fiche.</a:t>
            </a: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bg1"/>
                </a:solidFill>
              </a:rPr>
              <a:t>Si vous rencontrez un problème, n’hésitez pas à contacter le secrétariat de la </a:t>
            </a:r>
            <a:r>
              <a:rPr lang="fr-FR" b="1" dirty="0" smtClean="0">
                <a:solidFill>
                  <a:schemeClr val="bg1"/>
                </a:solidFill>
              </a:rPr>
              <a:t>FFSAM.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12218"/>
      </p:ext>
    </p:extLst>
  </p:cSld>
  <p:clrMapOvr>
    <a:masterClrMapping/>
  </p:clrMapOvr>
  <p:transition spd="slow" advTm="72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5|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286</Words>
  <Application>Microsoft Office PowerPoint</Application>
  <PresentationFormat>Personnalisé</PresentationFormat>
  <Paragraphs>50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Création d’un compte WordPress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Byl-Dupuich</dc:creator>
  <cp:lastModifiedBy>BYL-DUPUICH Olivier</cp:lastModifiedBy>
  <cp:revision>25</cp:revision>
  <dcterms:created xsi:type="dcterms:W3CDTF">2018-11-14T15:18:18Z</dcterms:created>
  <dcterms:modified xsi:type="dcterms:W3CDTF">2018-11-26T16:33:13Z</dcterms:modified>
</cp:coreProperties>
</file>